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63B8-2E29-485C-8AD6-3B3146F873E2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17067-F212-4ECC-95AF-FBA7F1C0E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99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63B8-2E29-485C-8AD6-3B3146F873E2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17067-F212-4ECC-95AF-FBA7F1C0E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503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63B8-2E29-485C-8AD6-3B3146F873E2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17067-F212-4ECC-95AF-FBA7F1C0E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04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63B8-2E29-485C-8AD6-3B3146F873E2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17067-F212-4ECC-95AF-FBA7F1C0E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17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63B8-2E29-485C-8AD6-3B3146F873E2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17067-F212-4ECC-95AF-FBA7F1C0E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82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63B8-2E29-485C-8AD6-3B3146F873E2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17067-F212-4ECC-95AF-FBA7F1C0E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63B8-2E29-485C-8AD6-3B3146F873E2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17067-F212-4ECC-95AF-FBA7F1C0E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556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63B8-2E29-485C-8AD6-3B3146F873E2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17067-F212-4ECC-95AF-FBA7F1C0E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944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63B8-2E29-485C-8AD6-3B3146F873E2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17067-F212-4ECC-95AF-FBA7F1C0E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9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63B8-2E29-485C-8AD6-3B3146F873E2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17067-F212-4ECC-95AF-FBA7F1C0E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07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63B8-2E29-485C-8AD6-3B3146F873E2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17067-F212-4ECC-95AF-FBA7F1C0E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243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E63B8-2E29-485C-8AD6-3B3146F873E2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17067-F212-4ECC-95AF-FBA7F1C0E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569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63" r="41839" b="15423"/>
          <a:stretch/>
        </p:blipFill>
        <p:spPr bwMode="auto">
          <a:xfrm>
            <a:off x="685800" y="329381"/>
            <a:ext cx="8063864" cy="5972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364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Boston After School &amp; Beyond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McAuley</dc:creator>
  <cp:lastModifiedBy>David McAuley</cp:lastModifiedBy>
  <cp:revision>2</cp:revision>
  <dcterms:created xsi:type="dcterms:W3CDTF">2015-11-06T22:01:13Z</dcterms:created>
  <dcterms:modified xsi:type="dcterms:W3CDTF">2015-11-06T22:34:17Z</dcterms:modified>
</cp:coreProperties>
</file>